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5786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Augustin Raja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5786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Registration Form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410712"/>
            <a:ext cx="8293608" cy="5486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151376"/>
            <a:ext cx="8293608" cy="54864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892040"/>
            <a:ext cx="8293608" cy="5486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57860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Sports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538728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Cricket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888736" y="4279392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Football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5020056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Badminton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600200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008376"/>
            <a:ext cx="77083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Submission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600200"/>
            <a:ext cx="4946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50792"/>
            <a:ext cx="8293608" cy="7498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22783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Submission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14400" y="4279392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Submit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194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853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Personal Information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853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Contact Information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853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Submission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853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Course Details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58534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Sports Interests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600200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008376"/>
            <a:ext cx="77083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Personal Information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600200"/>
            <a:ext cx="4946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11226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Full Name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2935224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RJ Augestin Raja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344728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Father's Name</a:t>
            </a:r>
            <a:endParaRPr lang="en-US" sz="3840" dirty="0"/>
          </a:p>
        </p:txBody>
      </p:sp>
      <p:sp>
        <p:nvSpPr>
          <p:cNvPr id="7" name="Text 3"/>
          <p:cNvSpPr/>
          <p:nvPr/>
        </p:nvSpPr>
        <p:spPr>
          <a:xfrm>
            <a:off x="5660136" y="4279392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 Rajadurai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5660136" y="479145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Mother's Name</a:t>
            </a:r>
            <a:endParaRPr lang="en-US" sz="3840" dirty="0"/>
          </a:p>
        </p:txBody>
      </p:sp>
      <p:sp>
        <p:nvSpPr>
          <p:cNvPr id="9" name="Text 5"/>
          <p:cNvSpPr/>
          <p:nvPr/>
        </p:nvSpPr>
        <p:spPr>
          <a:xfrm>
            <a:off x="5660136" y="5623560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J Jayachristy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600200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008376"/>
            <a:ext cx="77083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Course Details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600200"/>
            <a:ext cx="4946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4728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Course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279392"/>
            <a:ext cx="829360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2nd Year B.Sc Computer Science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600200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008376"/>
            <a:ext cx="77083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Contact Information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600200"/>
            <a:ext cx="4946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9410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Phone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76402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7904028774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2760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Email</a:t>
            </a:r>
            <a:endParaRPr lang="en-US" sz="3840" dirty="0"/>
          </a:p>
        </p:txBody>
      </p:sp>
      <p:sp>
        <p:nvSpPr>
          <p:cNvPr id="7" name="Text 3"/>
          <p:cNvSpPr/>
          <p:nvPr/>
        </p:nvSpPr>
        <p:spPr>
          <a:xfrm>
            <a:off x="685800" y="610819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58534A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Augestin333@gmail.com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1111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600200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008376"/>
            <a:ext cx="770839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30752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42816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54880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66944"/>
            <a:ext cx="132679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79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3B35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Sports Interests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600200"/>
            <a:ext cx="4946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2025-09-02T09:15:32Z</dcterms:created>
  <dcterms:modified xsi:type="dcterms:W3CDTF">2025-09-02T09:15:32Z</dcterms:modified>
</cp:coreProperties>
</file>